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6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86014743-7A45-48B4-A0A5-E98B896D2D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9122080A-E5D7-4957-9D04-27EE1D16D0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21D5A-0097-45D5-A92B-DAC7A1F5BCDA}" type="datetimeFigureOut">
              <a:rPr lang="cs-CZ" smtClean="0"/>
              <a:t>03.05.2021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11379112-4EF5-42F1-B352-44537C6EC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6C3DEE0-DF22-4C39-AD54-D391969003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E1B73-4EBA-406D-BC7D-B0552DC87F72}" type="slidenum">
              <a:rPr lang="cs-CZ" smtClean="0"/>
              <a:t>‹#›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84213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5639D-A5B6-4913-8EED-7099DE61EC13}" type="datetimeFigureOut">
              <a:rPr lang="cs-CZ" smtClean="0"/>
              <a:t>03.05.2021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2D8A9-CF40-43F0-9268-9E5EA07C70D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5904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2D8A9-CF40-43F0-9268-9E5EA07C70D4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5248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FA23CE13-A48D-41EE-BC3A-841D1F73DF15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917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D4D2F-6EC5-4CA4-9BF6-2207E0B21341}" type="datetime1">
              <a:rPr lang="cs-CZ" smtClean="0"/>
              <a:t>03.05.2021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142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712E0-FA34-4DF3-B92A-21DEFA63B05D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33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DFBBF-B46C-4ADE-890F-8CE05D61F031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181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50570-4D92-4A57-8233-A3D280378B27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898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cs-CZ"/>
              <a:t>Kliknutím na ikonu přidáte obrázek.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418138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6048-C0CA-4BBF-8D5A-6F9C4E54FD05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15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5216-F537-4361-81B4-25AE1112A136}" type="datetime1">
              <a:rPr lang="cs-CZ" smtClean="0"/>
              <a:t>03.05.2021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pPr/>
              <a:t>‹#›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98373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0EC92-175A-4507-9F7B-1D4940705786}" type="datetime1">
              <a:rPr lang="cs-CZ" smtClean="0"/>
              <a:t>03.05.2021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10468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E5B6E-5684-4150-9B66-479A4BCBEEEF}" type="datetime1">
              <a:rPr lang="cs-CZ" smtClean="0"/>
              <a:t>03.05.2021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7225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94921-9A17-4907-B1EB-871EAA80B7AC}" type="datetime1">
              <a:rPr lang="cs-CZ" smtClean="0"/>
              <a:t>03.05.2021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7897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0BF49-9DCC-4E9F-846D-A53B635B6A74}" type="datetime1">
              <a:rPr lang="cs-CZ" smtClean="0"/>
              <a:t>03.05.2021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2200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A25D21AB-1FDE-4EA5-A4D1-B42AEB035ABA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8533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9BBF3B-422C-40AE-B9B0-F3AD75C68C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cs-CZ" dirty="0"/>
              <a:t>Malující </a:t>
            </a:r>
            <a:r>
              <a:rPr lang="cs-CZ" dirty="0" err="1"/>
              <a:t>abb</a:t>
            </a:r>
            <a:r>
              <a:rPr lang="cs-CZ" dirty="0"/>
              <a:t> robot - umělci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416A4C6-E10C-4401-8314-BF2B266017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/>
              <a:t>Machala Jan</a:t>
            </a:r>
          </a:p>
          <a:p>
            <a:pPr algn="ctr"/>
            <a:r>
              <a:rPr lang="cs-CZ" dirty="0"/>
              <a:t>Bartoš Pavel</a:t>
            </a:r>
          </a:p>
          <a:p>
            <a:pPr algn="ctr"/>
            <a:r>
              <a:rPr lang="cs-CZ" dirty="0"/>
              <a:t>Starý Vojtěch</a:t>
            </a:r>
          </a:p>
          <a:p>
            <a:pPr algn="ctr"/>
            <a:endParaRPr lang="cs-CZ" dirty="0"/>
          </a:p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8181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Video fungování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F9E9A69-5C0F-4907-9497-C6D655FF0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10</a:t>
            </a:fld>
            <a:r>
              <a:rPr lang="cs-CZ" dirty="0"/>
              <a:t>/11</a:t>
            </a:r>
          </a:p>
        </p:txBody>
      </p:sp>
      <p:pic>
        <p:nvPicPr>
          <p:cNvPr id="4" name="RS_drawing">
            <a:hlinkClick r:id="" action="ppaction://media"/>
            <a:extLst>
              <a:ext uri="{FF2B5EF4-FFF2-40B4-BE49-F238E27FC236}">
                <a16:creationId xmlns:a16="http://schemas.microsoft.com/office/drawing/2014/main" id="{76A7C91D-2350-4758-BDFB-FE0CFED610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5336" y="1459213"/>
            <a:ext cx="8924977" cy="5020300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8D2C2286-916C-44B2-98B4-B456400912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5006" y="1582432"/>
            <a:ext cx="4373697" cy="480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6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50" y="3429000"/>
            <a:ext cx="10071099" cy="1684150"/>
          </a:xfrm>
        </p:spPr>
        <p:txBody>
          <a:bodyPr>
            <a:normAutofit/>
          </a:bodyPr>
          <a:lstStyle/>
          <a:p>
            <a:pPr algn="ctr"/>
            <a:r>
              <a:rPr lang="cs-CZ" sz="6000" dirty="0"/>
              <a:t>Děkujeme za pozornost	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F650218-1329-46C5-A657-D2F4FAE34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11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63687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5EB661-8F00-4889-837D-5A8A12844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Cíl práce</a:t>
            </a:r>
          </a:p>
        </p:txBody>
      </p:sp>
      <p:sp>
        <p:nvSpPr>
          <p:cNvPr id="71" name="Content Placeholder 2">
            <a:extLst>
              <a:ext uri="{FF2B5EF4-FFF2-40B4-BE49-F238E27FC236}">
                <a16:creationId xmlns:a16="http://schemas.microsoft.com/office/drawing/2014/main" id="{F7C8A92C-4C38-4B6F-AFE7-3C05826CD3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Vytvoření algoritmu pro vykreslení libovolného obrázku za pomoci ABB robota</a:t>
            </a:r>
          </a:p>
          <a:p>
            <a:endParaRPr lang="cs-CZ" dirty="0"/>
          </a:p>
          <a:p>
            <a:r>
              <a:rPr lang="cs-CZ" dirty="0"/>
              <a:t>Komunikace s </a:t>
            </a:r>
            <a:r>
              <a:rPr lang="cs-CZ" dirty="0" err="1"/>
              <a:t>Robotstudiem</a:t>
            </a:r>
            <a:r>
              <a:rPr lang="cs-CZ" dirty="0"/>
              <a:t> za pomoci Microsoft </a:t>
            </a:r>
            <a:r>
              <a:rPr lang="cs-CZ" dirty="0" err="1"/>
              <a:t>Visual</a:t>
            </a:r>
            <a:r>
              <a:rPr lang="cs-CZ" dirty="0"/>
              <a:t> studia (jazyk C#)</a:t>
            </a:r>
          </a:p>
          <a:p>
            <a:endParaRPr lang="cs-CZ" dirty="0"/>
          </a:p>
          <a:p>
            <a:r>
              <a:rPr lang="cs-CZ" dirty="0"/>
              <a:t>Byl zvolen postup ohodnocení původního obrázku a jeho následné černobílé namalování</a:t>
            </a:r>
          </a:p>
          <a:p>
            <a:endParaRPr lang="cs-C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3D3081-989E-48DC-8870-6BD88BE8413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2" r="3" b="3"/>
          <a:stretch/>
        </p:blipFill>
        <p:spPr bwMode="auto">
          <a:xfrm>
            <a:off x="6172200" y="1600200"/>
            <a:ext cx="4914900" cy="457199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4441188-9CCB-4BE7-88B1-3074C2934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2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84048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F7269F-17D0-47BB-85CC-C3D8CD392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Dílčí body práce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8275444-38DE-4740-9596-253D5A417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cs-CZ" dirty="0"/>
              <a:t>Rozporcování původního obrázku na bitmapu</a:t>
            </a:r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Komunikace Microsoft </a:t>
            </a:r>
            <a:r>
              <a:rPr lang="cs-CZ" dirty="0" err="1"/>
              <a:t>Visual</a:t>
            </a:r>
            <a:r>
              <a:rPr lang="cs-CZ" dirty="0"/>
              <a:t> Studia a </a:t>
            </a:r>
            <a:r>
              <a:rPr lang="cs-CZ" dirty="0" err="1"/>
              <a:t>Robotstudia</a:t>
            </a:r>
            <a:endParaRPr lang="cs-CZ" dirty="0"/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Vytvoření pohybového algoritmu pro robota</a:t>
            </a:r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Vytvoření koncového efektoru a prostředí v </a:t>
            </a:r>
            <a:r>
              <a:rPr lang="cs-CZ" dirty="0" err="1"/>
              <a:t>Robotstudiu</a:t>
            </a:r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9A1AC001-A305-4C14-AC1E-2931C298F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3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42719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164C670-4BD9-4738-B71F-A65429BA4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Rozporcování původního obrázku na bitmapu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C75FA2-3230-4D82-B81D-C3F59ADA20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Vstupem je soubor formátu .</a:t>
            </a:r>
            <a:r>
              <a:rPr lang="cs-CZ" dirty="0" err="1"/>
              <a:t>jpg</a:t>
            </a:r>
            <a:r>
              <a:rPr lang="cs-CZ" dirty="0"/>
              <a:t>, .</a:t>
            </a:r>
            <a:r>
              <a:rPr lang="cs-CZ" dirty="0" err="1"/>
              <a:t>bmp</a:t>
            </a:r>
            <a:r>
              <a:rPr lang="cs-CZ" dirty="0"/>
              <a:t> nebo .</a:t>
            </a:r>
            <a:r>
              <a:rPr lang="cs-CZ" dirty="0" err="1"/>
              <a:t>png</a:t>
            </a:r>
            <a:endParaRPr lang="cs-CZ" dirty="0"/>
          </a:p>
          <a:p>
            <a:r>
              <a:rPr lang="cs-CZ" dirty="0"/>
              <a:t>Vzorový obrázek ohodnocen nulami a jedničkami v závislosti na odstínu původních bitů</a:t>
            </a:r>
          </a:p>
          <a:p>
            <a:r>
              <a:rPr lang="cs-CZ" dirty="0"/>
              <a:t>Pozice jedniček jsou následně vepsány do datového pole </a:t>
            </a:r>
            <a:r>
              <a:rPr lang="cs-CZ" i="1" dirty="0" err="1"/>
              <a:t>stringList</a:t>
            </a:r>
            <a:endParaRPr lang="cs-CZ" i="1" dirty="0"/>
          </a:p>
          <a:p>
            <a:r>
              <a:rPr lang="cs-CZ" dirty="0"/>
              <a:t>Vzhledem k omezení velikosti vektorů v </a:t>
            </a:r>
            <a:r>
              <a:rPr lang="cs-CZ" dirty="0" err="1"/>
              <a:t>Robotstudiu</a:t>
            </a:r>
            <a:r>
              <a:rPr lang="cs-CZ" dirty="0"/>
              <a:t> bylo nutno zavést metodu normalizující velikost vstupního obrázku</a:t>
            </a:r>
            <a:endParaRPr lang="en-US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D44DA108-DBA5-4061-A17B-B20A4CDE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589726" y="1600200"/>
            <a:ext cx="2079847" cy="4571999"/>
          </a:xfrm>
          <a:noFill/>
        </p:spPr>
      </p:pic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A9AD92C1-FC5F-42FB-9C82-BBED2299A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4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3010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D2BB95A1-A282-48FF-9B27-B9D58FDF3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550" y="1600199"/>
            <a:ext cx="2079848" cy="4572001"/>
          </a:xfrm>
          <a:prstGeom prst="rect">
            <a:avLst/>
          </a:prstGeom>
          <a:noFill/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580FAB1A-3917-4960-9B32-C5F1D7B4D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3171" y="2747357"/>
            <a:ext cx="2374280" cy="2619896"/>
          </a:xfrm>
          <a:prstGeom prst="rect">
            <a:avLst/>
          </a:prstGeom>
        </p:spPr>
      </p:pic>
      <p:sp>
        <p:nvSpPr>
          <p:cNvPr id="18" name="Šipka: doprava 17">
            <a:extLst>
              <a:ext uri="{FF2B5EF4-FFF2-40B4-BE49-F238E27FC236}">
                <a16:creationId xmlns:a16="http://schemas.microsoft.com/office/drawing/2014/main" id="{B9E80704-D9D6-47D1-82A6-546C37DDF984}"/>
              </a:ext>
            </a:extLst>
          </p:cNvPr>
          <p:cNvSpPr/>
          <p:nvPr/>
        </p:nvSpPr>
        <p:spPr>
          <a:xfrm>
            <a:off x="5305888" y="3886199"/>
            <a:ext cx="1580225" cy="3817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Zástupný symbol pro číslo snímku 20">
            <a:extLst>
              <a:ext uri="{FF2B5EF4-FFF2-40B4-BE49-F238E27FC236}">
                <a16:creationId xmlns:a16="http://schemas.microsoft.com/office/drawing/2014/main" id="{DEB6F395-D426-495D-AE56-227A861FF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5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62797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B243D54-8BD4-4FBD-B3D0-BAC54DBFC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Schématický popis komunikace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54A56E61-240C-432A-9479-F6C34331F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656" y="2109539"/>
            <a:ext cx="8021169" cy="3553321"/>
          </a:xfrm>
          <a:prstGeom prst="rect">
            <a:avLst/>
          </a:prstGeom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6E4162F-1BE0-42AC-A0C5-373E35A4F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6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92887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54EA80-F4C1-42B3-B047-EEC56326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Komunikace Microsoft </a:t>
            </a:r>
            <a:r>
              <a:rPr lang="cs-CZ" dirty="0" err="1"/>
              <a:t>Visual</a:t>
            </a:r>
            <a:r>
              <a:rPr lang="cs-CZ" dirty="0"/>
              <a:t> Studia a </a:t>
            </a:r>
            <a:r>
              <a:rPr lang="cs-CZ" dirty="0" err="1"/>
              <a:t>Robotstudia</a:t>
            </a:r>
            <a:endParaRPr lang="cs-CZ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61A27B7-82E6-4957-A08C-19036376F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Pro komunikaci využito rozšíření PC SDK od ABB</a:t>
            </a:r>
          </a:p>
          <a:p>
            <a:r>
              <a:rPr lang="cs-CZ" dirty="0"/>
              <a:t>Odesílány dva vektory, </a:t>
            </a:r>
            <a:r>
              <a:rPr lang="cs-CZ" i="1" dirty="0"/>
              <a:t>x </a:t>
            </a:r>
            <a:r>
              <a:rPr lang="cs-CZ" dirty="0"/>
              <a:t>a </a:t>
            </a:r>
            <a:r>
              <a:rPr lang="cs-CZ" i="1" dirty="0"/>
              <a:t>y</a:t>
            </a:r>
            <a:r>
              <a:rPr lang="cs-CZ" dirty="0"/>
              <a:t> pozice jedniček</a:t>
            </a:r>
          </a:p>
          <a:p>
            <a:r>
              <a:rPr lang="cs-CZ" dirty="0"/>
              <a:t>Hodnota </a:t>
            </a:r>
            <a:r>
              <a:rPr lang="cs-CZ" i="1" dirty="0" err="1"/>
              <a:t>count</a:t>
            </a:r>
            <a:r>
              <a:rPr lang="cs-CZ" i="1" dirty="0"/>
              <a:t> </a:t>
            </a:r>
            <a:r>
              <a:rPr lang="cs-CZ" dirty="0"/>
              <a:t>pro zjištění množství bodů, které je třeba vykreslit</a:t>
            </a:r>
          </a:p>
          <a:p>
            <a:r>
              <a:rPr lang="cs-CZ" dirty="0"/>
              <a:t>Hodnota </a:t>
            </a:r>
            <a:r>
              <a:rPr lang="cs-CZ" dirty="0" err="1"/>
              <a:t>states</a:t>
            </a:r>
            <a:r>
              <a:rPr lang="cs-CZ" dirty="0"/>
              <a:t> pro zjištění typu bodu</a:t>
            </a:r>
          </a:p>
          <a:p>
            <a:r>
              <a:rPr lang="cs-CZ" dirty="0"/>
              <a:t>A poslední hodnota START pro spuštění kreslení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0D54459A-8354-4EE1-9D3C-FD74612D8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7</a:t>
            </a:fld>
            <a:r>
              <a:rPr lang="cs-CZ" dirty="0"/>
              <a:t>/11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F548B81-2E02-4A33-9385-46EE2FA127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AC31AF32-CCCA-4F58-95A9-0882EB522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241" y="1357314"/>
            <a:ext cx="5669161" cy="490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67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Vytvoření pohybového algoritmu pro robota</a:t>
            </a:r>
          </a:p>
        </p:txBody>
      </p:sp>
      <p:sp>
        <p:nvSpPr>
          <p:cNvPr id="81" name="Content Placeholder 2">
            <a:extLst>
              <a:ext uri="{FF2B5EF4-FFF2-40B4-BE49-F238E27FC236}">
                <a16:creationId xmlns:a16="http://schemas.microsoft.com/office/drawing/2014/main" id="{E9F6F4EB-9F63-4C12-B516-E0FDE94DB8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V prvním kroku dochází k ohodnocení jedniček za pomoci parametru </a:t>
            </a:r>
            <a:r>
              <a:rPr lang="cs-CZ" i="1" dirty="0" err="1"/>
              <a:t>state</a:t>
            </a:r>
            <a:endParaRPr lang="cs-CZ" i="1" dirty="0"/>
          </a:p>
          <a:p>
            <a:endParaRPr lang="cs-CZ" i="1" dirty="0"/>
          </a:p>
          <a:p>
            <a:r>
              <a:rPr lang="cs-CZ" dirty="0"/>
              <a:t>Následně se v závislosti na tomto parametru vytvoří jednotlivé pohyby, a  to spojnice jedniček za sebou</a:t>
            </a:r>
          </a:p>
          <a:p>
            <a:endParaRPr lang="cs-CZ" dirty="0"/>
          </a:p>
          <a:p>
            <a:endParaRPr lang="cs-CZ" dirty="0"/>
          </a:p>
        </p:txBody>
      </p:sp>
      <p:sp>
        <p:nvSpPr>
          <p:cNvPr id="11" name="Zástupný symbol pro číslo snímku 10">
            <a:extLst>
              <a:ext uri="{FF2B5EF4-FFF2-40B4-BE49-F238E27FC236}">
                <a16:creationId xmlns:a16="http://schemas.microsoft.com/office/drawing/2014/main" id="{8ECC10E2-9356-4959-93A5-DD943D9FB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8</a:t>
            </a:fld>
            <a:r>
              <a:rPr lang="cs-CZ" dirty="0"/>
              <a:t>/11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D417FE9A-F756-438D-BB8C-EB2478C95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023" y="1600200"/>
            <a:ext cx="4260053" cy="492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4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Vytvoření koncového efektoru a prostředí v </a:t>
            </a:r>
            <a:r>
              <a:rPr lang="cs-CZ" dirty="0" err="1"/>
              <a:t>Robotstudiu</a:t>
            </a:r>
            <a:endParaRPr lang="cs-CZ" dirty="0"/>
          </a:p>
        </p:txBody>
      </p:sp>
      <p:pic>
        <p:nvPicPr>
          <p:cNvPr id="8" name="Zástupný obsah 7">
            <a:extLst>
              <a:ext uri="{FF2B5EF4-FFF2-40B4-BE49-F238E27FC236}">
                <a16:creationId xmlns:a16="http://schemas.microsoft.com/office/drawing/2014/main" id="{50790B69-DE25-4B9B-8113-D7C368D3931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04899" y="3801079"/>
            <a:ext cx="9980613" cy="2920397"/>
          </a:xfrm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F7FAC5D-14C6-4DCC-B122-533C4596A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9</a:t>
            </a:fld>
            <a:r>
              <a:rPr lang="cs-CZ" dirty="0"/>
              <a:t>/11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0CB8F0E5-2657-45FB-B748-FB4931AD1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0269" y="1308885"/>
            <a:ext cx="2865243" cy="257731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D7FED3D-5291-48AF-9807-E40A53F8571D}"/>
              </a:ext>
            </a:extLst>
          </p:cNvPr>
          <p:cNvSpPr txBox="1">
            <a:spLocks/>
          </p:cNvSpPr>
          <p:nvPr/>
        </p:nvSpPr>
        <p:spPr>
          <a:xfrm>
            <a:off x="1104899" y="1600200"/>
            <a:ext cx="6564864" cy="45719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Pro držení pera byl zvolen </a:t>
            </a:r>
            <a:r>
              <a:rPr lang="cs-CZ" dirty="0" err="1"/>
              <a:t>uchopovač</a:t>
            </a:r>
            <a:r>
              <a:rPr lang="cs-CZ" dirty="0"/>
              <a:t> od společnosti SMC řady MHZ2 s integrovaným lineárním vedením pro větší tuhost</a:t>
            </a:r>
            <a:endParaRPr lang="cs-CZ" i="1" dirty="0"/>
          </a:p>
          <a:p>
            <a:r>
              <a:rPr lang="cs-CZ" dirty="0"/>
              <a:t>Upevnění </a:t>
            </a:r>
            <a:r>
              <a:rPr lang="cs-CZ" dirty="0" err="1"/>
              <a:t>uchopovače</a:t>
            </a:r>
            <a:r>
              <a:rPr lang="cs-CZ" dirty="0"/>
              <a:t> včetně čelistí bylo vymodelováno pomocí aplikace Autodesk Inventor.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1408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tf03431380_win32</Template>
  <TotalTime>222</TotalTime>
  <Words>261</Words>
  <Application>Microsoft Office PowerPoint</Application>
  <PresentationFormat>Širokoúhlá obrazovka</PresentationFormat>
  <Paragraphs>50</Paragraphs>
  <Slides>11</Slides>
  <Notes>1</Notes>
  <HiddenSlides>0</HiddenSlides>
  <MMClips>1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11</vt:i4>
      </vt:variant>
    </vt:vector>
  </HeadingPairs>
  <TitlesOfParts>
    <vt:vector size="16" baseType="lpstr">
      <vt:lpstr>Calibri</vt:lpstr>
      <vt:lpstr>Euphemia</vt:lpstr>
      <vt:lpstr>Plantagenet Cherokee</vt:lpstr>
      <vt:lpstr>Wingdings</vt:lpstr>
      <vt:lpstr>Academic Literature 16x9</vt:lpstr>
      <vt:lpstr>Malující abb robot - umělci</vt:lpstr>
      <vt:lpstr>Cíl práce</vt:lpstr>
      <vt:lpstr>Dílčí body práce</vt:lpstr>
      <vt:lpstr>Rozporcování původního obrázku na bitmapu</vt:lpstr>
      <vt:lpstr>Prezentace aplikace PowerPoint</vt:lpstr>
      <vt:lpstr>Schématický popis komunikace</vt:lpstr>
      <vt:lpstr>Komunikace Microsoft Visual Studia a Robotstudia</vt:lpstr>
      <vt:lpstr>Vytvoření pohybového algoritmu pro robota</vt:lpstr>
      <vt:lpstr>Vytvoření koncového efektoru a prostředí v Robotstudiu</vt:lpstr>
      <vt:lpstr>Video fungování</vt:lpstr>
      <vt:lpstr>Děkujeme za pozornost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Malující abb robot - umělci</dc:title>
  <dc:creator>Bartoš Pavel (200779)</dc:creator>
  <cp:lastModifiedBy>Machala Jan (200038)</cp:lastModifiedBy>
  <cp:revision>24</cp:revision>
  <dcterms:created xsi:type="dcterms:W3CDTF">2021-04-27T09:34:38Z</dcterms:created>
  <dcterms:modified xsi:type="dcterms:W3CDTF">2021-05-03T12:34:57Z</dcterms:modified>
</cp:coreProperties>
</file>

<file path=docProps/thumbnail.jpeg>
</file>